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gif>
</file>

<file path=ppt/media/image1.jpeg>
</file>

<file path=ppt/media/image1.png>
</file>

<file path=ppt/media/image1.tif>
</file>

<file path=ppt/media/image10.png>
</file>

<file path=ppt/media/image2.gif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7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7"/>
            <a:ext cx="5334002" cy="82169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image" Target="../media/image1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2.g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161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VR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Third Update</a:t>
            </a:r>
          </a:p>
        </p:txBody>
      </p:sp>
      <p:pic>
        <p:nvPicPr>
          <p:cNvPr id="121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5625143"/>
            <a:ext cx="4119672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54023" y="1313326"/>
            <a:ext cx="7393719" cy="75001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8880" y="5182459"/>
            <a:ext cx="3889391" cy="3132783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Sketch, Modeling/Rigging in Blender"/>
          <p:cNvSpPr txBox="1"/>
          <p:nvPr/>
        </p:nvSpPr>
        <p:spPr>
          <a:xfrm>
            <a:off x="3098800" y="6419899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68" name="Unity Tutorials…"/>
          <p:cNvSpPr txBox="1"/>
          <p:nvPr/>
        </p:nvSpPr>
        <p:spPr>
          <a:xfrm>
            <a:off x="253999" y="-138841"/>
            <a:ext cx="4472584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20624">
              <a:spcBef>
                <a:spcPts val="3000"/>
              </a:spcBef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320040" indent="-320040" algn="l" defTabSz="420624">
              <a:spcBef>
                <a:spcPts val="3000"/>
              </a:spcBef>
              <a:buSzPct val="145000"/>
              <a:buChar char="•"/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Basing everything on default cat:</a:t>
            </a:r>
          </a:p>
          <a:p>
            <a:pPr marL="320040" indent="-320040" algn="l" defTabSz="420624">
              <a:spcBef>
                <a:spcPts val="3000"/>
              </a:spcBef>
              <a:buSzPct val="145000"/>
              <a:buChar char="•"/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Got to this:</a:t>
            </a:r>
          </a:p>
          <a:p>
            <a:pPr marL="320040" indent="-320040" algn="l" defTabSz="420624">
              <a:spcBef>
                <a:spcPts val="3000"/>
              </a:spcBef>
              <a:buSzPct val="145000"/>
              <a:buChar char="•"/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What about color?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6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ketch, Modeling/Rigging in Blender"/>
          <p:cNvSpPr txBox="1"/>
          <p:nvPr/>
        </p:nvSpPr>
        <p:spPr>
          <a:xfrm>
            <a:off x="8039100" y="20223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2" name="Unity Tutorials…"/>
          <p:cNvSpPr txBox="1"/>
          <p:nvPr/>
        </p:nvSpPr>
        <p:spPr>
          <a:xfrm>
            <a:off x="254000" y="-138841"/>
            <a:ext cx="4472583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7">
              <a:spcBef>
                <a:spcPts val="2600"/>
              </a:spcBef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From doodle plus model…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Made a texture based on Cat Lite’s.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Applied it and…..???</a:t>
            </a:r>
          </a:p>
        </p:txBody>
      </p:sp>
      <p:pic>
        <p:nvPicPr>
          <p:cNvPr id="173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1"/>
            <a:ext cx="4119672" cy="3950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5" cy="3737695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Sketch, Modeling/Rigging in Blender"/>
          <p:cNvSpPr txBox="1"/>
          <p:nvPr/>
        </p:nvSpPr>
        <p:spPr>
          <a:xfrm>
            <a:off x="-596900" y="68102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6" name="-&gt;"/>
          <p:cNvSpPr txBox="1"/>
          <p:nvPr/>
        </p:nvSpPr>
        <p:spPr>
          <a:xfrm>
            <a:off x="6280509" y="67465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77" name="???"/>
          <p:cNvSpPr txBox="1"/>
          <p:nvPr/>
        </p:nvSpPr>
        <p:spPr>
          <a:xfrm>
            <a:off x="8218169" y="6362069"/>
            <a:ext cx="223266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???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6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ketch, Modeling/Rigging in Blender"/>
          <p:cNvSpPr txBox="1"/>
          <p:nvPr/>
        </p:nvSpPr>
        <p:spPr>
          <a:xfrm>
            <a:off x="8039100" y="20223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81" name="Unity Tutorials…"/>
          <p:cNvSpPr txBox="1"/>
          <p:nvPr/>
        </p:nvSpPr>
        <p:spPr>
          <a:xfrm>
            <a:off x="254000" y="-138841"/>
            <a:ext cx="4472583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7">
              <a:spcBef>
                <a:spcPts val="2600"/>
              </a:spcBef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From doodle plus model…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Made a texture based on Cat Lite’s.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Applied it and…..???</a:t>
            </a:r>
          </a:p>
        </p:txBody>
      </p:sp>
      <p:pic>
        <p:nvPicPr>
          <p:cNvPr id="182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1"/>
            <a:ext cx="4119672" cy="3950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5" cy="3737695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Sketch, Modeling/Rigging in Blender"/>
          <p:cNvSpPr txBox="1"/>
          <p:nvPr/>
        </p:nvSpPr>
        <p:spPr>
          <a:xfrm>
            <a:off x="-596900" y="68102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85" name="-&gt;"/>
          <p:cNvSpPr txBox="1"/>
          <p:nvPr/>
        </p:nvSpPr>
        <p:spPr>
          <a:xfrm>
            <a:off x="5277209" y="67973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86" name="ShadeBloom.png" descr="ShadeBloo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11569" y="3771652"/>
            <a:ext cx="6612869" cy="57814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Unity Tutorials…"/>
          <p:cNvSpPr txBox="1"/>
          <p:nvPr/>
        </p:nvSpPr>
        <p:spPr>
          <a:xfrm>
            <a:off x="254000" y="-138841"/>
            <a:ext cx="4472583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So I fixed the shader…</a:t>
            </a:r>
          </a:p>
        </p:txBody>
      </p:sp>
      <p:sp>
        <p:nvSpPr>
          <p:cNvPr id="189" name="-&gt;"/>
          <p:cNvSpPr txBox="1"/>
          <p:nvPr/>
        </p:nvSpPr>
        <p:spPr>
          <a:xfrm>
            <a:off x="6458309" y="67465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90" name="MobileBumpShader.png" descr="MobileBumpShad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291" y="4447232"/>
            <a:ext cx="5624458" cy="4917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7615" y="4406899"/>
            <a:ext cx="4675506" cy="4997955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Decided to go with a toon shader after."/>
          <p:cNvSpPr txBox="1"/>
          <p:nvPr/>
        </p:nvSpPr>
        <p:spPr>
          <a:xfrm>
            <a:off x="7587615" y="552356"/>
            <a:ext cx="4675506" cy="32323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Decided to go with a toon shader after.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Unity Tutorials…"/>
          <p:cNvSpPr txBox="1"/>
          <p:nvPr/>
        </p:nvSpPr>
        <p:spPr>
          <a:xfrm>
            <a:off x="304799" y="-507141"/>
            <a:ext cx="4540698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8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The cat lite Default animations:</a:t>
            </a:r>
          </a:p>
        </p:txBody>
      </p:sp>
      <p:sp>
        <p:nvSpPr>
          <p:cNvPr id="195" name="-&gt;"/>
          <p:cNvSpPr txBox="1"/>
          <p:nvPr/>
        </p:nvSpPr>
        <p:spPr>
          <a:xfrm>
            <a:off x="6458309" y="67465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96" name="Loaded onto Fox Model…"/>
          <p:cNvSpPr txBox="1"/>
          <p:nvPr/>
        </p:nvSpPr>
        <p:spPr>
          <a:xfrm>
            <a:off x="7587615" y="943745"/>
            <a:ext cx="4675505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(With difficulty)</a:t>
            </a:r>
          </a:p>
        </p:txBody>
      </p:sp>
      <p:pic>
        <p:nvPicPr>
          <p:cNvPr id="197" name="ModelPrototypeGif.gif" descr="ModelPrototypeGif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281" y="4498507"/>
            <a:ext cx="5419968" cy="48147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Unity Tutorials…"/>
          <p:cNvSpPr txBox="1"/>
          <p:nvPr/>
        </p:nvSpPr>
        <p:spPr>
          <a:xfrm>
            <a:off x="304800" y="-507141"/>
            <a:ext cx="4540697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8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The cat lite Default animations:</a:t>
            </a:r>
          </a:p>
        </p:txBody>
      </p:sp>
      <p:sp>
        <p:nvSpPr>
          <p:cNvPr id="200" name="-&gt;"/>
          <p:cNvSpPr txBox="1"/>
          <p:nvPr/>
        </p:nvSpPr>
        <p:spPr>
          <a:xfrm>
            <a:off x="6125527" y="6629336"/>
            <a:ext cx="753746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201" name="Loaded onto Fox Model…"/>
          <p:cNvSpPr txBox="1"/>
          <p:nvPr/>
        </p:nvSpPr>
        <p:spPr>
          <a:xfrm>
            <a:off x="7587615" y="943745"/>
            <a:ext cx="4675505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(With difficulty)</a:t>
            </a:r>
          </a:p>
        </p:txBody>
      </p:sp>
      <p:pic>
        <p:nvPicPr>
          <p:cNvPr id="20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667" y="4613526"/>
            <a:ext cx="5435601" cy="4889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AnimationTestDefaultCatAnimations.gif" descr="AnimationTestDefaultCatAnimation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31367" y="4613526"/>
            <a:ext cx="5588001" cy="4889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Next?</a:t>
            </a:r>
          </a:p>
        </p:txBody>
      </p:sp>
      <p:sp>
        <p:nvSpPr>
          <p:cNvPr id="206" name="Unity Tutorials…"/>
          <p:cNvSpPr txBox="1"/>
          <p:nvPr/>
        </p:nvSpPr>
        <p:spPr>
          <a:xfrm>
            <a:off x="1282699" y="317656"/>
            <a:ext cx="10439401" cy="8249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Fix/More Animations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Load Model into Main Project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Trigger Animations with Events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At the end…</a:t>
            </a:r>
          </a:p>
          <a:p>
            <a:pPr lvl="1" marL="889000" indent="-444500" algn="l">
              <a:spcBef>
                <a:spcPts val="4200"/>
              </a:spcBef>
              <a:buSzPct val="145000"/>
              <a:buChar char="•"/>
              <a:defRPr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Tweak/Refine</a:t>
            </a:r>
          </a:p>
        </p:txBody>
      </p:sp>
      <p:pic>
        <p:nvPicPr>
          <p:cNvPr id="207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30549" y="6190934"/>
            <a:ext cx="4119502" cy="39504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Interface</a:t>
            </a:r>
          </a:p>
        </p:txBody>
      </p:sp>
      <p:sp>
        <p:nvSpPr>
          <p:cNvPr id="210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What was done?</a:t>
            </a:r>
          </a:p>
          <a:p>
            <a:pPr>
              <a:defRPr sz="5300"/>
            </a:pPr>
            <a:r>
              <a:t>What got done over break?</a:t>
            </a:r>
          </a:p>
          <a:p>
            <a:pPr lvl="2">
              <a:defRPr sz="5300"/>
            </a:pPr>
            <a:r>
              <a:t>Milestones?</a:t>
            </a:r>
          </a:p>
          <a:p>
            <a:pPr>
              <a:defRPr sz="5300"/>
            </a:pPr>
            <a:r>
              <a:t>What do we do next?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hank you!"/>
          <p:cNvSpPr txBox="1"/>
          <p:nvPr/>
        </p:nvSpPr>
        <p:spPr>
          <a:xfrm>
            <a:off x="3045459" y="1393509"/>
            <a:ext cx="6913881" cy="2419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you!</a:t>
            </a:r>
          </a:p>
        </p:txBody>
      </p:sp>
      <p:pic>
        <p:nvPicPr>
          <p:cNvPr id="213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4609143"/>
            <a:ext cx="4119672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Last Time…</a:t>
            </a:r>
          </a:p>
        </p:txBody>
      </p:sp>
      <p:sp>
        <p:nvSpPr>
          <p:cNvPr id="124" name="Unity Tutorials…"/>
          <p:cNvSpPr txBox="1"/>
          <p:nvPr>
            <p:ph type="body" idx="1"/>
          </p:nvPr>
        </p:nvSpPr>
        <p:spPr>
          <a:xfrm>
            <a:off x="952500" y="23114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Still Deciding on Hardware (Kyle?)</a:t>
            </a:r>
          </a:p>
          <a:p>
            <a:pPr>
              <a:defRPr sz="5300"/>
            </a:pPr>
            <a:r>
              <a:t>No Environment (Kyle)</a:t>
            </a:r>
          </a:p>
          <a:p>
            <a:pPr>
              <a:defRPr sz="5300"/>
            </a:pPr>
            <a:r>
              <a:t>No Interactivity (Josh)</a:t>
            </a:r>
          </a:p>
          <a:p>
            <a:pPr>
              <a:defRPr sz="5300"/>
            </a:pPr>
            <a:r>
              <a:t>Default Model/Animations (Elliot)</a:t>
            </a:r>
          </a:p>
          <a:p>
            <a:pPr>
              <a:defRPr sz="5300"/>
            </a:pPr>
            <a:r>
              <a:t>No Interface (Kurt)</a:t>
            </a:r>
          </a:p>
        </p:txBody>
      </p:sp>
      <p:pic>
        <p:nvPicPr>
          <p:cNvPr id="125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0049" y="2901634"/>
            <a:ext cx="4119502" cy="39504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VR or AR?</a:t>
            </a:r>
          </a:p>
        </p:txBody>
      </p:sp>
      <p:sp>
        <p:nvSpPr>
          <p:cNvPr id="128" name="Unity Tutorials…"/>
          <p:cNvSpPr txBox="1"/>
          <p:nvPr>
            <p:ph type="body" idx="1"/>
          </p:nvPr>
        </p:nvSpPr>
        <p:spPr>
          <a:xfrm>
            <a:off x="952500" y="20955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Over Winter Break, we decided.</a:t>
            </a:r>
          </a:p>
          <a:p>
            <a:pPr>
              <a:defRPr sz="5300"/>
            </a:pPr>
            <a:r>
              <a:t>VR</a:t>
            </a:r>
          </a:p>
          <a:p>
            <a:pPr lvl="2">
              <a:defRPr sz="5300"/>
            </a:pPr>
            <a:r>
              <a:t>Equipment available to us</a:t>
            </a:r>
          </a:p>
          <a:p>
            <a:pPr lvl="2">
              <a:defRPr sz="5300"/>
            </a:pPr>
            <a:r>
              <a:t>Easier Implementation</a:t>
            </a:r>
          </a:p>
          <a:p>
            <a:pPr lvl="2">
              <a:defRPr sz="5300"/>
            </a:pPr>
            <a:r>
              <a:t>More Users</a:t>
            </a:r>
          </a:p>
        </p:txBody>
      </p:sp>
      <p:pic>
        <p:nvPicPr>
          <p:cNvPr id="12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94049" y="5632134"/>
            <a:ext cx="4119502" cy="39504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Unity Work"/>
          <p:cNvSpPr txBox="1"/>
          <p:nvPr/>
        </p:nvSpPr>
        <p:spPr>
          <a:xfrm>
            <a:off x="1833626" y="-48766"/>
            <a:ext cx="9337549" cy="2535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Well… </a:t>
            </a:r>
          </a:p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What are we using?</a:t>
            </a:r>
          </a:p>
        </p:txBody>
      </p:sp>
      <p:sp>
        <p:nvSpPr>
          <p:cNvPr id="132" name="Free Asset Cat…"/>
          <p:cNvSpPr txBox="1"/>
          <p:nvPr/>
        </p:nvSpPr>
        <p:spPr>
          <a:xfrm>
            <a:off x="927099" y="2136570"/>
            <a:ext cx="3973324" cy="4508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Oculus Rift</a:t>
            </a:r>
          </a:p>
          <a:p>
            <a:pPr lvl="1" marL="661736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Oculus Touch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Unity 2018.3.1f1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Blender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4650" y="2667000"/>
            <a:ext cx="7226300" cy="6731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" y="7454999"/>
            <a:ext cx="1676301" cy="1676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28850" y="6864398"/>
            <a:ext cx="2857500" cy="2857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Section Formats:</a:t>
            </a:r>
          </a:p>
        </p:txBody>
      </p:sp>
      <p:sp>
        <p:nvSpPr>
          <p:cNvPr id="138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What was done?</a:t>
            </a:r>
          </a:p>
          <a:p>
            <a:pPr>
              <a:defRPr sz="5300"/>
            </a:pPr>
            <a:r>
              <a:t>What got done over break?</a:t>
            </a:r>
          </a:p>
          <a:p>
            <a:pPr lvl="2">
              <a:defRPr sz="5300"/>
            </a:pPr>
            <a:r>
              <a:t>Milestones?</a:t>
            </a:r>
          </a:p>
          <a:p>
            <a:pPr>
              <a:defRPr sz="5300"/>
            </a:pPr>
            <a:r>
              <a:t>What do we do next?</a:t>
            </a:r>
          </a:p>
        </p:txBody>
      </p:sp>
      <p:pic>
        <p:nvPicPr>
          <p:cNvPr id="13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05149" y="5746434"/>
            <a:ext cx="4119502" cy="39504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Environment:</a:t>
            </a:r>
          </a:p>
        </p:txBody>
      </p:sp>
      <p:sp>
        <p:nvSpPr>
          <p:cNvPr id="142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Before Break, we had basic Unity project.</a:t>
            </a:r>
          </a:p>
          <a:p>
            <a:pPr>
              <a:defRPr sz="5300"/>
            </a:pPr>
            <a:r>
              <a:t>We created the environment.</a:t>
            </a:r>
          </a:p>
          <a:p>
            <a:pPr lvl="3">
              <a:defRPr sz="3000"/>
            </a:pPr>
            <a:r>
              <a:t> See next slide</a:t>
            </a:r>
          </a:p>
        </p:txBody>
      </p:sp>
      <p:pic>
        <p:nvPicPr>
          <p:cNvPr id="143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32149" y="6330634"/>
            <a:ext cx="4119502" cy="39504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46" y="609478"/>
            <a:ext cx="6211256" cy="3578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44141" y="4664012"/>
            <a:ext cx="7972834" cy="454210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&lt;- From This…"/>
          <p:cNvSpPr txBox="1"/>
          <p:nvPr/>
        </p:nvSpPr>
        <p:spPr>
          <a:xfrm>
            <a:off x="6379940" y="1006159"/>
            <a:ext cx="571782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&lt;- From This…</a:t>
            </a:r>
          </a:p>
        </p:txBody>
      </p:sp>
      <p:sp>
        <p:nvSpPr>
          <p:cNvPr id="148" name="To this! -&gt;"/>
          <p:cNvSpPr txBox="1"/>
          <p:nvPr/>
        </p:nvSpPr>
        <p:spPr>
          <a:xfrm>
            <a:off x="-528860" y="6136959"/>
            <a:ext cx="571782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To this! -&gt;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4650" r="3925" b="22213"/>
          <a:stretch>
            <a:fillRect/>
          </a:stretch>
        </p:blipFill>
        <p:spPr>
          <a:xfrm>
            <a:off x="2590800" y="4058900"/>
            <a:ext cx="9821542" cy="5473177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52" name="Unity Tutorials…"/>
          <p:cNvSpPr txBox="1"/>
          <p:nvPr>
            <p:ph type="body" sz="quarter" idx="1"/>
          </p:nvPr>
        </p:nvSpPr>
        <p:spPr>
          <a:xfrm>
            <a:off x="952500" y="1758950"/>
            <a:ext cx="11099800" cy="2038251"/>
          </a:xfrm>
          <a:prstGeom prst="rect">
            <a:avLst/>
          </a:prstGeom>
        </p:spPr>
        <p:txBody>
          <a:bodyPr/>
          <a:lstStyle/>
          <a:p>
            <a:pPr marL="408940" indent="-408940" defTabSz="537463">
              <a:spcBef>
                <a:spcPts val="3800"/>
              </a:spcBef>
              <a:defRPr sz="4876"/>
            </a:pPr>
            <a:r>
              <a:t>A* Pathfinder</a:t>
            </a:r>
          </a:p>
          <a:p>
            <a:pPr marL="408940" indent="-408940" defTabSz="537463">
              <a:spcBef>
                <a:spcPts val="3800"/>
              </a:spcBef>
              <a:defRPr sz="4876"/>
            </a:pPr>
            <a:r>
              <a:t>Dummy Walk AI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85667" y="2248759"/>
            <a:ext cx="4289885" cy="3455368"/>
          </a:xfrm>
          <a:prstGeom prst="rect">
            <a:avLst/>
          </a:prstGeom>
        </p:spPr>
      </p:pic>
      <p:sp>
        <p:nvSpPr>
          <p:cNvPr id="155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Model Work</a:t>
            </a:r>
          </a:p>
        </p:txBody>
      </p:sp>
      <p:sp>
        <p:nvSpPr>
          <p:cNvPr id="156" name="Sketch, Modeling/Rigging in Blender"/>
          <p:cNvSpPr txBox="1"/>
          <p:nvPr>
            <p:ph type="body" sz="quarter" idx="1"/>
          </p:nvPr>
        </p:nvSpPr>
        <p:spPr>
          <a:xfrm>
            <a:off x="1270000" y="14224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Sketch, Modeling/Rigging in Blender</a:t>
            </a:r>
          </a:p>
        </p:txBody>
      </p:sp>
      <p:sp>
        <p:nvSpPr>
          <p:cNvPr id="157" name="Sketch, Modeling/Rigging in Blender"/>
          <p:cNvSpPr txBox="1"/>
          <p:nvPr/>
        </p:nvSpPr>
        <p:spPr>
          <a:xfrm>
            <a:off x="3302000" y="3411292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pic>
        <p:nvPicPr>
          <p:cNvPr id="158" name="Items.png" descr="Items.png"/>
          <p:cNvPicPr>
            <a:picLocks noChangeAspect="1"/>
          </p:cNvPicPr>
          <p:nvPr/>
        </p:nvPicPr>
        <p:blipFill>
          <a:blip r:embed="rId3">
            <a:extLst/>
          </a:blip>
          <a:srcRect l="46817" t="68011" r="41643" b="15678"/>
          <a:stretch>
            <a:fillRect/>
          </a:stretch>
        </p:blipFill>
        <p:spPr>
          <a:xfrm>
            <a:off x="5220041" y="2248726"/>
            <a:ext cx="4243112" cy="3455465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Unity Tutorials…"/>
          <p:cNvSpPr txBox="1"/>
          <p:nvPr/>
        </p:nvSpPr>
        <p:spPr>
          <a:xfrm>
            <a:off x="558799" y="5639659"/>
            <a:ext cx="6244334" cy="3034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97256">
              <a:spcBef>
                <a:spcPts val="2800"/>
              </a:spcBef>
              <a:defRPr sz="360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302260" indent="-302260" algn="l" defTabSz="397256">
              <a:spcBef>
                <a:spcPts val="2800"/>
              </a:spcBef>
              <a:buSzPct val="145000"/>
              <a:buChar char="•"/>
              <a:defRPr sz="360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Started With Just Sketches and our default Cat Lite…</a:t>
            </a:r>
          </a:p>
          <a:p>
            <a:pPr marL="302260" indent="-302260" algn="l" defTabSz="397256">
              <a:spcBef>
                <a:spcPts val="2800"/>
              </a:spcBef>
              <a:buSzPct val="145000"/>
              <a:buChar char="•"/>
              <a:defRPr sz="360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Off to Blender!</a:t>
            </a:r>
          </a:p>
        </p:txBody>
      </p:sp>
      <p:pic>
        <p:nvPicPr>
          <p:cNvPr id="160" name="IMG_8518.PNG" descr="IMG_85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293964" y="1790651"/>
            <a:ext cx="4119672" cy="3950658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Sketch, Modeling/Rigging in Blender"/>
          <p:cNvSpPr txBox="1"/>
          <p:nvPr/>
        </p:nvSpPr>
        <p:spPr>
          <a:xfrm>
            <a:off x="8242300" y="3411292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62" name="Sketch, Modeling/Rigging in Blender"/>
          <p:cNvSpPr txBox="1"/>
          <p:nvPr/>
        </p:nvSpPr>
        <p:spPr>
          <a:xfrm>
            <a:off x="7721600" y="7092999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63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020349" y="6654899"/>
            <a:ext cx="1676302" cy="16763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